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6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479FAB-2185-4502-B0A3-97A8904B44F1}" type="datetimeFigureOut">
              <a:rPr lang="es-MX" smtClean="0"/>
              <a:t>04/08/2015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BA063-E6ED-4653-94B5-A5C0735188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6330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3BFAD-52BD-401E-96B2-98BD607017FB}" type="datetimeFigureOut">
              <a:rPr lang="es-MX" smtClean="0"/>
              <a:t>04/08/2015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BB51-CD32-4968-BE14-D8C459B194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6933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3BFAD-52BD-401E-96B2-98BD607017FB}" type="datetimeFigureOut">
              <a:rPr lang="es-MX" smtClean="0"/>
              <a:t>04/08/2015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BB51-CD32-4968-BE14-D8C459B194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3248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3BFAD-52BD-401E-96B2-98BD607017FB}" type="datetimeFigureOut">
              <a:rPr lang="es-MX" smtClean="0"/>
              <a:t>04/08/2015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BB51-CD32-4968-BE14-D8C459B194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3728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3BFAD-52BD-401E-96B2-98BD607017FB}" type="datetimeFigureOut">
              <a:rPr lang="es-MX" smtClean="0"/>
              <a:t>04/08/2015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BB51-CD32-4968-BE14-D8C459B194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9940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3BFAD-52BD-401E-96B2-98BD607017FB}" type="datetimeFigureOut">
              <a:rPr lang="es-MX" smtClean="0"/>
              <a:t>04/08/2015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BB51-CD32-4968-BE14-D8C459B194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6642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3BFAD-52BD-401E-96B2-98BD607017FB}" type="datetimeFigureOut">
              <a:rPr lang="es-MX" smtClean="0"/>
              <a:t>04/08/2015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BB51-CD32-4968-BE14-D8C459B194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069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3BFAD-52BD-401E-96B2-98BD607017FB}" type="datetimeFigureOut">
              <a:rPr lang="es-MX" smtClean="0"/>
              <a:t>04/08/2015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BB51-CD32-4968-BE14-D8C459B194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2563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3BFAD-52BD-401E-96B2-98BD607017FB}" type="datetimeFigureOut">
              <a:rPr lang="es-MX" smtClean="0"/>
              <a:t>04/08/2015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BB51-CD32-4968-BE14-D8C459B194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3599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3BFAD-52BD-401E-96B2-98BD607017FB}" type="datetimeFigureOut">
              <a:rPr lang="es-MX" smtClean="0"/>
              <a:t>04/08/2015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BB51-CD32-4968-BE14-D8C459B194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2848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3BFAD-52BD-401E-96B2-98BD607017FB}" type="datetimeFigureOut">
              <a:rPr lang="es-MX" smtClean="0"/>
              <a:t>04/08/2015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BB51-CD32-4968-BE14-D8C459B194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9253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3BFAD-52BD-401E-96B2-98BD607017FB}" type="datetimeFigureOut">
              <a:rPr lang="es-MX" smtClean="0"/>
              <a:t>04/08/2015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BB51-CD32-4968-BE14-D8C459B194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616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3BFAD-52BD-401E-96B2-98BD607017FB}" type="datetimeFigureOut">
              <a:rPr lang="es-MX" smtClean="0"/>
              <a:t>04/08/2015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3BB51-CD32-4968-BE14-D8C459B194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6492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761395" y="2564904"/>
            <a:ext cx="7821465" cy="337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Licenciatura en Derecho</a:t>
            </a: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Práctica Forense Notarial</a:t>
            </a:r>
          </a:p>
          <a:p>
            <a:pPr algn="ctr"/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Catedrático: Lic. Guadalupe Chávez Trejo</a:t>
            </a:r>
          </a:p>
          <a:p>
            <a:pPr algn="ctr"/>
            <a:endParaRPr lang="es-MX" sz="23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Período Lectivo Julio - Diciembre 2015</a:t>
            </a:r>
            <a:endParaRPr lang="es-MX" sz="23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41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Bibliografía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215405"/>
            <a:ext cx="8229600" cy="4525963"/>
          </a:xfrm>
        </p:spPr>
        <p:txBody>
          <a:bodyPr/>
          <a:lstStyle/>
          <a:p>
            <a:r>
              <a:rPr lang="es-MX" dirty="0" smtClean="0"/>
              <a:t>Código Civil para el Estado de Hidalgo. 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4911" y="3630538"/>
            <a:ext cx="2021185" cy="1742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132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67544" y="264125"/>
            <a:ext cx="8136904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Resumen</a:t>
            </a:r>
          </a:p>
          <a:p>
            <a:pPr algn="just"/>
            <a:endParaRPr lang="es-MX" sz="2400" b="1" dirty="0" smtClean="0">
              <a:latin typeface="Arial" panose="020B0604020202020204" pitchFamily="34" charset="0"/>
              <a:cs typeface="Arial" pitchFamily="34" charset="0"/>
            </a:endParaRPr>
          </a:p>
          <a:p>
            <a:pPr algn="just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 testamento 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es un acto jurídico unilateral, individual, personalísimo, libre, solemne y revocable por el cual una persona capaz dispone de sus bienes y derechos, declara o cumple deberes para después de su muerte.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Este acto jurídico resulta de gran trascendencia puesto que en él las 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personas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disponen de 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su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patrimonio 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para después de su muerte, nombrando a sus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herederos, la 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forma de distribución y administración de los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bienes, así como los 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derechos transmisibles que en vida les pertenecen.</a:t>
            </a:r>
          </a:p>
          <a:p>
            <a:pPr algn="just"/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Palabras clave: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Testamento, acto jurídico.</a:t>
            </a:r>
            <a:endParaRPr lang="es-ES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32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39552" y="404664"/>
            <a:ext cx="8136904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Abstract</a:t>
            </a: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 legal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act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therefore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individual,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personalized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free, unilateral,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solemn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revocable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capable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person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has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availability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its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property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rights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declares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satisfies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responsabilities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death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legal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act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great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trendy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posted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people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available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property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death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naming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its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heirs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way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administration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distribution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real estate, as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well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communicable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rights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owned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life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MX" sz="32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Keywords</a:t>
            </a:r>
            <a:r>
              <a:rPr lang="en-US" sz="2800" b="1" dirty="0">
                <a:latin typeface="Calibri" pitchFamily="34" charset="0"/>
                <a:cs typeface="Calibri" pitchFamily="34" charset="0"/>
              </a:rPr>
              <a:t>: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Will, legal act</a:t>
            </a:r>
            <a:endParaRPr lang="es-MX" sz="28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54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547664" y="2060848"/>
            <a:ext cx="7772400" cy="1500187"/>
          </a:xfrm>
        </p:spPr>
        <p:txBody>
          <a:bodyPr>
            <a:normAutofit fontScale="92500" lnSpcReduction="20000"/>
          </a:bodyPr>
          <a:lstStyle/>
          <a:p>
            <a:endParaRPr lang="es-MX" sz="1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sz="1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sz="1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sz="1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sz="1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sz="1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sz="1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sz="1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sz="11200" dirty="0">
              <a:latin typeface="Arial" pitchFamily="34" charset="0"/>
              <a:cs typeface="Arial" pitchFamily="34" charset="0"/>
            </a:endParaRPr>
          </a:p>
          <a:p>
            <a:endParaRPr lang="es-MX" dirty="0" smtClean="0"/>
          </a:p>
          <a:p>
            <a:endParaRPr lang="es-MX" dirty="0"/>
          </a:p>
        </p:txBody>
      </p:sp>
      <p:sp>
        <p:nvSpPr>
          <p:cNvPr id="2" name="1 CuadroTexto"/>
          <p:cNvSpPr txBox="1"/>
          <p:nvPr/>
        </p:nvSpPr>
        <p:spPr>
          <a:xfrm>
            <a:off x="827584" y="620688"/>
            <a:ext cx="7776864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>
                <a:latin typeface="Arial" panose="020B0604020202020204" pitchFamily="34" charset="0"/>
                <a:cs typeface="Arial" pitchFamily="34" charset="0"/>
              </a:rPr>
              <a:t>Objetivo </a:t>
            </a:r>
            <a:r>
              <a:rPr lang="es-MX" sz="2800" b="1" dirty="0" smtClean="0">
                <a:latin typeface="Arial" panose="020B0604020202020204" pitchFamily="34" charset="0"/>
                <a:cs typeface="Arial" pitchFamily="34" charset="0"/>
              </a:rPr>
              <a:t>general: </a:t>
            </a:r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La presente asignatura brindará al estudiante los conocimientos fundamentales para su ejercicio profesional en el área del Derecho Notarial, lo capacitará para entender la solemnidad de los actos jurídicos y para identificar los principios registrales, así también permitirá a los estudiantes con vocación por el ejercicio del notariado adquirir las herramientas prácticas necesarias para poder dedicarse a él. </a:t>
            </a:r>
            <a:endParaRPr lang="es-MX" sz="32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77872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3568" y="1412776"/>
            <a:ext cx="7772400" cy="1500187"/>
          </a:xfrm>
        </p:spPr>
        <p:txBody>
          <a:bodyPr>
            <a:normAutofit/>
          </a:bodyPr>
          <a:lstStyle/>
          <a:p>
            <a:endParaRPr lang="es-MX" sz="2800" b="1" dirty="0" smtClean="0">
              <a:solidFill>
                <a:schemeClr val="tx1"/>
              </a:solidFill>
            </a:endParaRPr>
          </a:p>
          <a:p>
            <a:endParaRPr lang="es-MX" sz="2800" b="1" dirty="0">
              <a:solidFill>
                <a:schemeClr val="tx1"/>
              </a:solidFill>
            </a:endParaRPr>
          </a:p>
          <a:p>
            <a:endParaRPr lang="es-MX" sz="2800" b="1" dirty="0" smtClean="0">
              <a:solidFill>
                <a:schemeClr val="tx1"/>
              </a:solidFill>
            </a:endParaRPr>
          </a:p>
          <a:p>
            <a:endParaRPr lang="es-MX" sz="1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solidFill>
                <a:schemeClr val="tx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187624" y="548680"/>
            <a:ext cx="684076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anose="020B0604020202020204" pitchFamily="34" charset="0"/>
                <a:cs typeface="Arial" pitchFamily="34" charset="0"/>
              </a:rPr>
              <a:t>Nombre de la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unidad</a:t>
            </a:r>
          </a:p>
          <a:p>
            <a:pPr algn="just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dirty="0" smtClean="0">
                <a:latin typeface="Arial" pitchFamily="34" charset="0"/>
                <a:cs typeface="Arial" pitchFamily="34" charset="0"/>
              </a:rPr>
              <a:t>Unidad III Producción de la Escritura Pública</a:t>
            </a: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Objetivo 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de la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unidad</a:t>
            </a:r>
          </a:p>
          <a:p>
            <a:pPr algn="just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El alumno realizará en escrituras públicas los principales actos jurídicos, ejemplificando todos los trámites necesarios hasta su inscripción en el Registro Público de la Propiedad y del Comercio, si es que los actos son inscribibles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74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476673"/>
            <a:ext cx="7772400" cy="5832648"/>
          </a:xfrm>
        </p:spPr>
        <p:txBody>
          <a:bodyPr>
            <a:noAutofit/>
          </a:bodyPr>
          <a:lstStyle/>
          <a:p>
            <a:pPr algn="just"/>
            <a:r>
              <a:rPr lang="es-MX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Tema: </a:t>
            </a:r>
            <a:r>
              <a:rPr lang="es-MX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Concepto de Testamento Público Abierto</a:t>
            </a:r>
          </a:p>
          <a:p>
            <a:pPr algn="just"/>
            <a:endParaRPr lang="es-MX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Introducción: </a:t>
            </a:r>
            <a:r>
              <a:rPr lang="es-MX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Existen diversos tipos de testamentos previstos en el Código Civil para el Estado de </a:t>
            </a:r>
            <a:r>
              <a:rPr lang="es-MX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Hidalgo, </a:t>
            </a:r>
            <a:r>
              <a:rPr lang="es-MX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cuanto a su forma existen los Testamentos Ordinarios y los Especiales.</a:t>
            </a:r>
          </a:p>
          <a:p>
            <a:pPr algn="just"/>
            <a:r>
              <a:rPr lang="es-MX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/>
            <a:r>
              <a:rPr lang="es-MX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testamentos </a:t>
            </a:r>
            <a:r>
              <a:rPr lang="es-MX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ordinarios estipulados en ese ordenamiento legal </a:t>
            </a:r>
            <a:r>
              <a:rPr lang="es-MX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 el testamento público abierto, el testamento público cerrado y el testamento ológrafo. A continuación se explicará el concepto y alcance legal del testamento público abierto.   </a:t>
            </a:r>
            <a:r>
              <a:rPr lang="es-MX" sz="2400" dirty="0"/>
              <a:t> </a:t>
            </a:r>
          </a:p>
          <a:p>
            <a:endParaRPr lang="es-MX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4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CONCEPTO LEGAL</a:t>
            </a:r>
            <a:endParaRPr lang="es-MX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61256" y="2006005"/>
            <a:ext cx="3775436" cy="3007171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Es el que se otorga ante Notario</a:t>
            </a:r>
          </a:p>
          <a:p>
            <a:pPr marL="0" indent="0" algn="ctr">
              <a:buNone/>
            </a:pPr>
            <a:endParaRPr lang="es-MX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MX" b="1" dirty="0" smtClean="0">
                <a:latin typeface="Times New Roman" pitchFamily="18" charset="0"/>
                <a:cs typeface="Times New Roman" pitchFamily="18" charset="0"/>
              </a:rPr>
              <a:t>(art. 1492 </a:t>
            </a:r>
            <a:r>
              <a:rPr lang="es-MX" b="1" dirty="0" err="1" smtClean="0">
                <a:latin typeface="Times New Roman" pitchFamily="18" charset="0"/>
                <a:cs typeface="Times New Roman" pitchFamily="18" charset="0"/>
              </a:rPr>
              <a:t>C.C.Hgo</a:t>
            </a:r>
            <a:r>
              <a:rPr lang="es-MX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es-MX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notaria27torreon.com.mx/images/10_imag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060848"/>
            <a:ext cx="3543300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3030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1196" y="836712"/>
            <a:ext cx="8229600" cy="1684783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buNone/>
            </a:pPr>
            <a:r>
              <a:rPr lang="es-MX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La denominación de público hace referencia a su publicidad más que a la calidad de la función del notario que lo autoriza.</a:t>
            </a:r>
            <a:endParaRPr lang="es-MX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Flecha abajo"/>
          <p:cNvSpPr/>
          <p:nvPr/>
        </p:nvSpPr>
        <p:spPr>
          <a:xfrm>
            <a:off x="3919088" y="2780928"/>
            <a:ext cx="1224136" cy="86409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26" name="Picture 2" descr="http://www.electrorichard.com/wp-content/uploads/2011/11/testament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0531" y="3880256"/>
            <a:ext cx="2381250" cy="25812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5148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899592" y="692696"/>
            <a:ext cx="3240360" cy="165618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El Código Civil Español declara que el testamento</a:t>
            </a:r>
            <a:endParaRPr lang="es-MX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Flecha abajo"/>
          <p:cNvSpPr/>
          <p:nvPr/>
        </p:nvSpPr>
        <p:spPr>
          <a:xfrm>
            <a:off x="1655676" y="2852936"/>
            <a:ext cx="1728192" cy="129614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Es abierto</a:t>
            </a:r>
            <a:endParaRPr lang="es-MX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503548" y="4609026"/>
            <a:ext cx="4032448" cy="165618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“siempre que el testador manifieste su última voluntad en presencia de las personas que deben autorizar el acto, quedando enteradas de lo que en el se dispone”</a:t>
            </a:r>
            <a:endParaRPr lang="es-MX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932040" y="692696"/>
            <a:ext cx="3888432" cy="14401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latin typeface="Times New Roman" pitchFamily="18" charset="0"/>
                <a:cs typeface="Times New Roman" pitchFamily="18" charset="0"/>
              </a:rPr>
              <a:t>Artículo 1493 Código Civil para el Estado de Hidalgo</a:t>
            </a:r>
            <a:endParaRPr lang="es-MX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http://www.utilidad.com/sites/default/files/imagecache/article_image/images/Fotolia_20673530_Subscription_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6355" y="2348880"/>
            <a:ext cx="4014117" cy="416604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740174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1753</TotalTime>
  <Words>470</Words>
  <Application>Microsoft Office PowerPoint</Application>
  <PresentationFormat>Presentación en pantalla (4:3)</PresentationFormat>
  <Paragraphs>59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CONCEPTO LEGAL</vt:lpstr>
      <vt:lpstr>Presentación de PowerPoint</vt:lpstr>
      <vt:lpstr>Presentación de PowerPoint</vt:lpstr>
      <vt:lpstr>Bibliografía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Karim</dc:creator>
  <cp:lastModifiedBy>Guadalupe Chávez</cp:lastModifiedBy>
  <cp:revision>20</cp:revision>
  <dcterms:created xsi:type="dcterms:W3CDTF">2015-01-23T00:01:45Z</dcterms:created>
  <dcterms:modified xsi:type="dcterms:W3CDTF">2015-08-04T17:36:27Z</dcterms:modified>
</cp:coreProperties>
</file>